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70" r:id="rId2"/>
  </p:sldIdLst>
  <p:sldSz cx="9144000" cy="6858000" type="screen4x3"/>
  <p:notesSz cx="6735763" cy="98694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>
        <p:scale>
          <a:sx n="62" d="100"/>
          <a:sy n="62" d="100"/>
        </p:scale>
        <p:origin x="-93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84947-113D-4736-BE76-3157A17321BB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C691D-44C1-4454-97BC-803CB34C74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851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37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3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59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117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99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94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76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6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273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79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6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41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311408"/>
              </p:ext>
            </p:extLst>
          </p:nvPr>
        </p:nvGraphicFramePr>
        <p:xfrm>
          <a:off x="539552" y="476672"/>
          <a:ext cx="8352928" cy="592189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/>
                <a:gridCol w="6696744"/>
              </a:tblGrid>
              <a:tr h="553029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effectLst/>
                        </a:rPr>
                        <a:t>出版品名稱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effectLst/>
                        </a:rPr>
                        <a:t>水損檔案緊急搶救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出版單位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檔案管理局</a:t>
                      </a:r>
                    </a:p>
                  </a:txBody>
                  <a:tcPr anchor="ctr"/>
                </a:tc>
              </a:tr>
              <a:tr h="305347">
                <a:tc>
                  <a:txBody>
                    <a:bodyPr/>
                    <a:lstStyle/>
                    <a:p>
                      <a:r>
                        <a:rPr lang="zh-TW" altLang="en-US" sz="1600"/>
                        <a:t>作者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蔡斐文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 sz="1600"/>
                        <a:t>ISBN/ISSN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600"/>
                        <a:t>986-00-2773-0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 sz="1600"/>
                        <a:t>GPN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出版地點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檔案管理局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出版年月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600"/>
                        <a:t>094.11.30 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摘要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本書主要內容為緊急應變、緊急搶救與善後處理三部分，首先介紹水損檔案的成因及其預防之道，並簡敘災難發生前的準備事宜；其次概述風乾、抽氣除溼、冷凍常壓乾燥、真空加熱乾燥、冷凍真空乾燥等水損檔案緊急搶救的方法，並分就紙質類、攝影類、錄影音帶類及電子媒體類檔案搶救流程加以說明；最後詳述霉害、泥污灰塵、平面變形及檔案磚等善後處理使用之工具與方法。因此，有關水損檔案之處理方法及作業流程，皆可在本書獲得更多的認識。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備註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展售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有 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索閱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無 </a:t>
                      </a:r>
                    </a:p>
                  </a:txBody>
                  <a:tcPr anchor="ctr"/>
                </a:tc>
              </a:tr>
              <a:tr h="553029">
                <a:tc>
                  <a:txBody>
                    <a:bodyPr/>
                    <a:lstStyle/>
                    <a:p>
                      <a:r>
                        <a:rPr lang="zh-TW" altLang="en-US" sz="1600">
                          <a:effectLst/>
                        </a:rPr>
                        <a:t>展售</a:t>
                      </a:r>
                      <a:r>
                        <a:rPr lang="en-US" altLang="zh-TW" sz="1600">
                          <a:effectLst/>
                        </a:rPr>
                        <a:t>/</a:t>
                      </a:r>
                      <a:r>
                        <a:rPr lang="zh-TW" altLang="en-US" sz="1600">
                          <a:effectLst/>
                        </a:rPr>
                        <a:t>索閱備註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 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53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177</Words>
  <Application>Microsoft Office PowerPoint</Application>
  <PresentationFormat>如螢幕大小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Ministry of Economic Affairs,R.O.C.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王素琴</dc:creator>
  <cp:lastModifiedBy>user</cp:lastModifiedBy>
  <cp:revision>54</cp:revision>
  <cp:lastPrinted>2014-02-07T11:45:17Z</cp:lastPrinted>
  <dcterms:created xsi:type="dcterms:W3CDTF">2014-02-06T07:32:51Z</dcterms:created>
  <dcterms:modified xsi:type="dcterms:W3CDTF">2014-02-13T11:32:45Z</dcterms:modified>
</cp:coreProperties>
</file>